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9" autoAdjust="0"/>
    <p:restoredTop sz="94660"/>
  </p:normalViewPr>
  <p:slideViewPr>
    <p:cSldViewPr>
      <p:cViewPr varScale="1">
        <p:scale>
          <a:sx n="99" d="100"/>
          <a:sy n="99" d="100"/>
        </p:scale>
        <p:origin x="2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5/9/2015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Rabbit 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Holland Lop-522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267200" cy="2854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581400"/>
            <a:ext cx="4147239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Netherland Dwarf- 523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47800"/>
            <a:ext cx="3967506" cy="2971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447800"/>
            <a:ext cx="3314700" cy="3416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4191000"/>
            <a:ext cx="2992418" cy="22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Zealand- 524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3810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43000"/>
            <a:ext cx="3302000" cy="330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114800"/>
            <a:ext cx="3505200" cy="252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Polish- 525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4191000" cy="3072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81200"/>
            <a:ext cx="3733800" cy="42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Mini-Rex- 526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733800" cy="2917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371600"/>
            <a:ext cx="4241800" cy="3181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38600"/>
            <a:ext cx="3854450" cy="25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Satin- 527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371600"/>
            <a:ext cx="3966369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295400"/>
            <a:ext cx="4019550" cy="2964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962400"/>
            <a:ext cx="3416300" cy="25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American Fuzzy Lop- 514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4191000" cy="3099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352800"/>
            <a:ext cx="4289628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Angora- 515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4572000" cy="3528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352800"/>
            <a:ext cx="4419600" cy="324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Californian- 516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3175000" cy="346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895600"/>
            <a:ext cx="44196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Dutch- 517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148406" cy="2508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447800"/>
            <a:ext cx="3606800" cy="25762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962400"/>
            <a:ext cx="321634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Dwarf </a:t>
            </a:r>
            <a:r>
              <a:rPr lang="en-US" dirty="0" err="1" smtClean="0"/>
              <a:t>Hotot</a:t>
            </a:r>
            <a:r>
              <a:rPr lang="en-US" dirty="0" smtClean="0"/>
              <a:t>- 518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162300" cy="256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00200"/>
            <a:ext cx="4135673" cy="434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191000"/>
            <a:ext cx="3581400" cy="24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English Spot- 519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3111500" cy="260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447800"/>
            <a:ext cx="3213100" cy="2527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99" y="3733800"/>
            <a:ext cx="350735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Flemish Giant- 520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4267200" cy="2829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8194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Jersey Wooly- 521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199"/>
            <a:ext cx="3352800" cy="33076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76400"/>
            <a:ext cx="4220319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36</Words>
  <Application>Microsoft Office PowerPoint</Application>
  <PresentationFormat>On-screen Show (4:3)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Office Theme</vt:lpstr>
      <vt:lpstr>        Rabbit Identification Vet Science CDE </vt:lpstr>
      <vt:lpstr>American Fuzzy Lop- 514</vt:lpstr>
      <vt:lpstr>Angora- 515</vt:lpstr>
      <vt:lpstr>Californian- 516</vt:lpstr>
      <vt:lpstr>Dutch- 517</vt:lpstr>
      <vt:lpstr>Dwarf Hotot- 518</vt:lpstr>
      <vt:lpstr>English Spot- 519</vt:lpstr>
      <vt:lpstr>Flemish Giant- 520</vt:lpstr>
      <vt:lpstr>Jersey Wooly- 521</vt:lpstr>
      <vt:lpstr>Holland Lop-522</vt:lpstr>
      <vt:lpstr>Netherland Dwarf- 523</vt:lpstr>
      <vt:lpstr>New Zealand- 524</vt:lpstr>
      <vt:lpstr>Polish- 525</vt:lpstr>
      <vt:lpstr>Mini-Rex- 526</vt:lpstr>
      <vt:lpstr>Satin- 527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Jerry Johnson</cp:lastModifiedBy>
  <cp:revision>56</cp:revision>
  <dcterms:created xsi:type="dcterms:W3CDTF">2014-04-03T14:57:34Z</dcterms:created>
  <dcterms:modified xsi:type="dcterms:W3CDTF">2015-05-09T11:38:10Z</dcterms:modified>
</cp:coreProperties>
</file>